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DCB0-D4EE-42FC-8399-38157A11A56B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A0A8-8D70-4036-8510-703A1DAC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FDCB0-D4EE-42FC-8399-38157A11A56B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A0A8-8D70-4036-8510-703A1DAC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chemeClr val="accent5">
                    <a:lumMod val="50000"/>
                  </a:schemeClr>
                </a:solidFill>
              </a:rPr>
              <a:t>Использование кинезиологических методов в коррекции обучения и оздоровлении дошкольников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3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Фонарики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2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Колечко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02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Дом-ежик-замок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9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Лезгинка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4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Змейка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18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Флажок-рыбка-лодочка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9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Ухо-нос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0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Зайчик-коза-вилка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74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Кулак—ребро—ладонь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78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Ножницы-собака-лошадка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7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41457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Зайчик-колечко-цепочка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78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Гусь-курица-петух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3065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900" b="1" smtClean="0"/>
              <a:t>Задуть свечу 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16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Дыхание носом</a:t>
            </a:r>
            <a:br>
              <a:rPr lang="ru-RU" b="1" smtClean="0"/>
            </a:b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69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z="4900" b="1" smtClean="0"/>
              <a:t>Глаза и язык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29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Массаж ушных раковин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3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“Тряпичная кукла и солдат”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45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Тонус и релаксация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99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Лед и огонь 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82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900" b="1" smtClean="0"/>
              <a:t>Восьмерка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9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68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Симметричный рисунок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05938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41020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36940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1243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05511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900" b="1" smtClean="0"/>
              <a:t>Марш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40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Экран (4:3)</PresentationFormat>
  <Paragraphs>23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Использование кинезиологических методов в коррекции обучения и оздоровлении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Марш </vt:lpstr>
      <vt:lpstr>Фонарики</vt:lpstr>
      <vt:lpstr>Колечко</vt:lpstr>
      <vt:lpstr>Дом-ежик-замок</vt:lpstr>
      <vt:lpstr>Лезгинка</vt:lpstr>
      <vt:lpstr>Змейка</vt:lpstr>
      <vt:lpstr>Флажок-рыбка-лодочка</vt:lpstr>
      <vt:lpstr>Ухо-нос</vt:lpstr>
      <vt:lpstr>Зайчик-коза-вилка</vt:lpstr>
      <vt:lpstr>Кулак—ребро—ладонь</vt:lpstr>
      <vt:lpstr>Ножницы-собака-лошадка</vt:lpstr>
      <vt:lpstr>Зайчик-колечко-цепочка</vt:lpstr>
      <vt:lpstr>Гусь-курица-петух</vt:lpstr>
      <vt:lpstr>Задуть свечу  </vt:lpstr>
      <vt:lpstr>Дыхание носом </vt:lpstr>
      <vt:lpstr> Глаза и язык </vt:lpstr>
      <vt:lpstr>Массаж ушных раковин</vt:lpstr>
      <vt:lpstr>“Тряпичная кукла и солдат” </vt:lpstr>
      <vt:lpstr>Тонус и релаксация</vt:lpstr>
      <vt:lpstr>Лед и огонь </vt:lpstr>
      <vt:lpstr>Восьмерка </vt:lpstr>
      <vt:lpstr>Симметричный рисунок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кинезиологических методов в коррекции обучения и оздоровлении дошкольников</dc:title>
  <dc:creator>Елена</dc:creator>
  <cp:lastModifiedBy>Елена</cp:lastModifiedBy>
  <cp:revision>1</cp:revision>
  <dcterms:created xsi:type="dcterms:W3CDTF">2018-01-24T15:29:10Z</dcterms:created>
  <dcterms:modified xsi:type="dcterms:W3CDTF">2018-01-24T15:29:11Z</dcterms:modified>
</cp:coreProperties>
</file>